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4"/>
    <p:sldMasterId id="2147483664" r:id="rId5"/>
  </p:sldMasterIdLst>
  <p:notesMasterIdLst>
    <p:notesMasterId r:id="rId7"/>
  </p:notesMasterIdLst>
  <p:sldIdLst>
    <p:sldId id="293" r:id="rId6"/>
  </p:sldIdLst>
  <p:sldSz cx="12192000" cy="6858000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="" r:id="rId27" roundtripDataSignature="AMtx7mgxoEhKXiqagv907dqdL452TG39o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A2BD983-2F9F-CC54-8A4E-F951F22071A6}" name="Tove Karlsson Nörgård" initials="TN" userId="S::tove@ledargymmet.se::bbdc4fb8-deea-447e-b46f-5733727a31a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DEA"/>
    <a:srgbClr val="DAE3AA"/>
    <a:srgbClr val="719B56"/>
    <a:srgbClr val="F6E59D"/>
    <a:srgbClr val="E3813F"/>
    <a:srgbClr val="ED7D31"/>
    <a:srgbClr val="B3D1A0"/>
    <a:srgbClr val="DAE2AA"/>
    <a:srgbClr val="FAC87C"/>
    <a:srgbClr val="EE8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3D588C-0A35-884B-88CC-D40D522CAAED}" v="8" dt="2023-04-26T07:59:33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28" Type="http://schemas.openxmlformats.org/officeDocument/2006/relationships/presProps" Target="presProps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96625" rIns="96625" bIns="966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FontTx/>
              <a:buNone/>
            </a:pP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44164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6D9A91-8BC0-26FD-5E39-958681008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E551E43-ABEB-5CBA-07C0-FC1BBE6129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9B8F56-CA56-BFDB-7C2C-A22D9F4CE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3BE6-9E6E-C443-AC31-A8722BF5160F}" type="datetimeFigureOut">
              <a:rPr lang="sv-SE" smtClean="0"/>
              <a:t>2023-04-26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66F462-95E8-A907-E84E-B46988356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5F029F0-6FF8-DBE4-7FA4-87C49D465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4C2E-3A27-B340-98E1-E4E7FEE76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865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D7E541-B157-6113-C654-71BB037F1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8E67C62-D7DD-0049-681B-AE324814C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697D17-62CC-AF27-7489-CCFDB652E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3BE6-9E6E-C443-AC31-A8722BF5160F}" type="datetimeFigureOut">
              <a:rPr lang="sv-SE" smtClean="0"/>
              <a:t>2023-04-26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5420D89-5016-F784-EE40-FDA7E4308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E292CB0-9D99-9B05-F74A-9E38DA903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4C2E-3A27-B340-98E1-E4E7FEE76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025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E16C699-02CF-9835-37A3-8F7494CBF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A9CEEAA-A080-DB11-721E-DA5850F035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ABF3F5A-F5EC-FB86-E4F6-D3388A6A2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3BE6-9E6E-C443-AC31-A8722BF5160F}" type="datetimeFigureOut">
              <a:rPr lang="sv-SE" smtClean="0"/>
              <a:t>2023-04-26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799B294-5E37-3973-C294-928F8C26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07BE901-DFA7-D2E7-00D2-6FC785A8F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4C2E-3A27-B340-98E1-E4E7FEE76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0973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gradFill>
          <a:gsLst>
            <a:gs pos="0">
              <a:srgbClr val="050804"/>
            </a:gs>
            <a:gs pos="80000">
              <a:srgbClr val="1E2F13"/>
            </a:gs>
            <a:gs pos="100000">
              <a:srgbClr val="385723"/>
            </a:gs>
          </a:gsLst>
          <a:lin ang="5400000" scaled="0"/>
        </a:gra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1"/>
          <p:cNvSpPr txBox="1"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bg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sv-SE"/>
              <a:t>hhhh</a:t>
            </a:r>
            <a:endParaRPr/>
          </a:p>
        </p:txBody>
      </p:sp>
      <p:sp>
        <p:nvSpPr>
          <p:cNvPr id="43" name="Google Shape;4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650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15aab476bc_0_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>
                <a:solidFill>
                  <a:schemeClr val="bg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g115aab476bc_0_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bg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5" name="Google Shape;55;g115aab476bc_0_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g115aab476bc_0_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g115aab476bc_0_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259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bg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15aab476bc_0_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g115aab476bc_0_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g115aab476bc_0_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g115aab476bc_0_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g115aab476bc_0_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6922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bg>
      <p:bgPr>
        <a:solidFill>
          <a:schemeClr val="bg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5aab476bc_0_3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g115aab476bc_0_3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" name="Google Shape;74;g115aab476bc_0_3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g115aab476bc_0_3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6" name="Google Shape;76;g115aab476bc_0_3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g115aab476bc_0_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g115aab476bc_0_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g115aab476bc_0_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5866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15aab476bc_0_4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g115aab476bc_0_4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3" name="Google Shape;83;g115aab476bc_0_4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4" name="Google Shape;84;g115aab476bc_0_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g115aab476bc_0_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g115aab476bc_0_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0935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15aab476bc_0_5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g115aab476bc_0_5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g115aab476bc_0_5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1" name="Google Shape;91;g115aab476bc_0_5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g115aab476bc_0_5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g115aab476bc_0_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77778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15aab476bc_0_6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g115aab476bc_0_60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g115aab476bc_0_6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g115aab476bc_0_6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g115aab476bc_0_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6164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15aab476bc_0_66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g115aab476bc_0_66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g115aab476bc_0_6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g115aab476bc_0_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g115aab476bc_0_6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994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D026A5-C7E5-126B-5832-9E1BC95E7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A726FB-8956-BA97-874C-2EA806113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256866-1944-4C81-A327-A4D080E22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3BE6-9E6E-C443-AC31-A8722BF5160F}" type="datetimeFigureOut">
              <a:rPr lang="sv-SE" smtClean="0"/>
              <a:t>2023-04-26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F52EFB9-2E64-FE21-0DCD-4887A045A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3E49030-6A27-CC24-CE1D-45CCEE1C7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4C2E-3A27-B340-98E1-E4E7FEE76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84924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bg>
      <p:bgPr>
        <a:solidFill>
          <a:schemeClr val="bg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360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4CDF48-29F1-ADAC-DC83-3EDE4403A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DB6432C-6DAF-3C28-69C9-FCA85E12D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FB9483-14A7-5BA4-1BD9-01D5971C9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3BE6-9E6E-C443-AC31-A8722BF5160F}" type="datetimeFigureOut">
              <a:rPr lang="sv-SE" smtClean="0"/>
              <a:t>2023-04-26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F62B5A-1285-0B15-EE07-9156BA30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9D981C-520E-1C14-6971-F2E7C4327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4C2E-3A27-B340-98E1-E4E7FEE76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523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122A75-A6FB-7716-F586-DFF5F512F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491351-8F00-19CD-BA45-06D40E1788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7716D15-CD9F-5CDD-B937-672F81EC4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8A0234D-B4CF-EE86-5D11-E71EB66DD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3BE6-9E6E-C443-AC31-A8722BF5160F}" type="datetimeFigureOut">
              <a:rPr lang="sv-SE" smtClean="0"/>
              <a:t>2023-04-26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08A4611-FFBE-400E-423C-C69642A8E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79E2034-1CC4-2C26-78E0-B9595BADA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4C2E-3A27-B340-98E1-E4E7FEE76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031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E7CD74-AF94-05F1-62A9-90DCC4783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8904984-05AC-281C-7E17-FCCB15A71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72D8249-1356-69EB-3B3C-26027F07A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74311A8-34E5-0E3A-6B2D-18D14CFE8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1439F52-D571-8F22-84AB-D73748C51A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8D0F445-1017-3398-A990-861BDD0DD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3BE6-9E6E-C443-AC31-A8722BF5160F}" type="datetimeFigureOut">
              <a:rPr lang="sv-SE" smtClean="0"/>
              <a:t>2023-04-26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3CA622C-5A4A-A2B9-6C86-7367FF623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8D5E27C-A5E0-8E7C-5724-9FEC3F698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4C2E-3A27-B340-98E1-E4E7FEE76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565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57A739-B60B-2F49-0126-C87A3C9D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C1C338-2D30-0818-95ED-7D9DA7436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3BE6-9E6E-C443-AC31-A8722BF5160F}" type="datetimeFigureOut">
              <a:rPr lang="sv-SE" smtClean="0"/>
              <a:t>2023-04-26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BC5A53-E8B1-029A-FC8A-4211E5E39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829143-BAEF-30BD-4A58-F62C67E6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4C2E-3A27-B340-98E1-E4E7FEE76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957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BD67102-6CAC-1CB3-B696-6D6E7546F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3BE6-9E6E-C443-AC31-A8722BF5160F}" type="datetimeFigureOut">
              <a:rPr lang="sv-SE" smtClean="0"/>
              <a:t>2023-04-26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C8244B2-DA0F-F5B4-F5EA-5ED959BD9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98B645F-2AD5-621F-A524-1DA0B0860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4C2E-3A27-B340-98E1-E4E7FEE76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40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0C20E5-BA4F-6682-ED44-7BA794D98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B6331B-8481-343E-5B0D-1137C39C2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2F3E0F7-F02C-5EB8-CCE4-1804A8D4A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42FEFF5-AF28-3746-DF45-AFB06D6F6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3BE6-9E6E-C443-AC31-A8722BF5160F}" type="datetimeFigureOut">
              <a:rPr lang="sv-SE" smtClean="0"/>
              <a:t>2023-04-26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BB35B36-ACAF-6C9D-24E3-E130B0063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8703CEF-641C-4449-1954-919E7A520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4C2E-3A27-B340-98E1-E4E7FEE76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431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C2246C-C869-A074-B4C3-6015AC5DA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982F564-E995-F2D3-E344-8A15F82E5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7197BEA-A179-87A9-70C5-2445C714E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25BA9E4-7007-AA75-35CE-0598AEFD7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3BE6-9E6E-C443-AC31-A8722BF5160F}" type="datetimeFigureOut">
              <a:rPr lang="sv-SE" smtClean="0"/>
              <a:t>2023-04-26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13791F5-5AB2-EFF0-9602-F3E1EC610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3300662-3C43-2062-29C6-757223CC9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4C2E-3A27-B340-98E1-E4E7FEE76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398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DCCFE4C-6510-D7C3-87BF-FA7A77616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CEF3D2-52D7-DA2A-F96E-AB750BF86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DA3FD2-24CD-B6D6-5CBE-FCCCA1858B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13BE6-9E6E-C443-AC31-A8722BF5160F}" type="datetimeFigureOut">
              <a:rPr lang="sv-SE" smtClean="0"/>
              <a:t>2023-04-26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CC13C97-2B26-726C-A9C9-3DABF4F9C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969B3E-D275-9597-E872-0E2B935F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74C2E-3A27-B340-98E1-E4E7FEE76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73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50804"/>
            </a:gs>
            <a:gs pos="80000">
              <a:srgbClr val="1E2F13"/>
            </a:gs>
            <a:gs pos="100000">
              <a:srgbClr val="385723"/>
            </a:gs>
          </a:gsLst>
          <a:lin ang="5400000" scaled="0"/>
          <a:tileRect/>
        </a:gra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4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SE"/>
          </a:p>
        </p:txBody>
      </p:sp>
      <p:sp>
        <p:nvSpPr>
          <p:cNvPr id="39" name="Google Shape;39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SE"/>
          </a:p>
        </p:txBody>
      </p:sp>
      <p:sp>
        <p:nvSpPr>
          <p:cNvPr id="40" name="Google Shape;40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02098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D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6561C-07FF-276E-FEAD-0FE57D73B8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668" y="1045418"/>
            <a:ext cx="9144000" cy="2387700"/>
          </a:xfrm>
        </p:spPr>
        <p:txBody>
          <a:bodyPr/>
          <a:lstStyle/>
          <a:p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1FE2CA-61E5-B967-9857-E5E648C7EE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0668" y="3525093"/>
            <a:ext cx="9144000" cy="1655700"/>
          </a:xfrm>
        </p:spPr>
        <p:txBody>
          <a:bodyPr/>
          <a:lstStyle/>
          <a:p>
            <a:endParaRPr lang="en-SE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85CC274-B395-E139-1F44-24A558252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44782"/>
              </p:ext>
            </p:extLst>
          </p:nvPr>
        </p:nvGraphicFramePr>
        <p:xfrm>
          <a:off x="1159668" y="720819"/>
          <a:ext cx="9872664" cy="5196924"/>
        </p:xfrm>
        <a:graphic>
          <a:graphicData uri="http://schemas.openxmlformats.org/drawingml/2006/table">
            <a:tbl>
              <a:tblPr bandRow="1">
                <a:solidFill>
                  <a:srgbClr val="91A543"/>
                </a:solidFill>
                <a:tableStyleId>{21E4AEA4-8DFA-4A89-87EB-49C32662AFE0}</a:tableStyleId>
              </a:tblPr>
              <a:tblGrid>
                <a:gridCol w="4936332">
                  <a:extLst>
                    <a:ext uri="{9D8B030D-6E8A-4147-A177-3AD203B41FA5}">
                      <a16:colId xmlns:a16="http://schemas.microsoft.com/office/drawing/2014/main" val="1381474797"/>
                    </a:ext>
                  </a:extLst>
                </a:gridCol>
                <a:gridCol w="4936332">
                  <a:extLst>
                    <a:ext uri="{9D8B030D-6E8A-4147-A177-3AD203B41FA5}">
                      <a16:colId xmlns:a16="http://schemas.microsoft.com/office/drawing/2014/main" val="4100164296"/>
                    </a:ext>
                  </a:extLst>
                </a:gridCol>
              </a:tblGrid>
              <a:tr h="2715133">
                <a:tc>
                  <a:txBody>
                    <a:bodyPr/>
                    <a:lstStyle/>
                    <a:p>
                      <a:pPr marL="285750" indent="-285750">
                        <a:buFont typeface="Systemtypsnitt normalt"/>
                        <a:buChar char="+"/>
                      </a:pPr>
                      <a:r>
                        <a:rPr lang="sv-SE" sz="1200" b="0" dirty="0">
                          <a:latin typeface="Poppins" pitchFamily="2" charset="77"/>
                          <a:cs typeface="Poppins" pitchFamily="2" charset="77"/>
                        </a:rPr>
                        <a:t>Exempel 1</a:t>
                      </a:r>
                    </a:p>
                    <a:p>
                      <a:endParaRPr lang="sv-SE" sz="1200" b="1" dirty="0"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Systemtypsnitt normalt"/>
                        <a:buChar char="+"/>
                      </a:pPr>
                      <a:r>
                        <a:rPr lang="sv-SE" sz="1200" b="0" dirty="0">
                          <a:latin typeface="Poppins" pitchFamily="2" charset="77"/>
                          <a:cs typeface="Poppins" pitchFamily="2" charset="77"/>
                        </a:rPr>
                        <a:t>Exempel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452456"/>
                  </a:ext>
                </a:extLst>
              </a:tr>
              <a:tr h="2481791">
                <a:tc>
                  <a:txBody>
                    <a:bodyPr/>
                    <a:lstStyle/>
                    <a:p>
                      <a:pPr marL="285750" indent="-285750">
                        <a:buFont typeface="Systemtypsnitt normalt"/>
                        <a:buChar char="⁃"/>
                      </a:pPr>
                      <a:r>
                        <a:rPr lang="sv-SE" sz="1200" b="0" dirty="0">
                          <a:latin typeface="Poppins" pitchFamily="2" charset="77"/>
                          <a:cs typeface="Poppins" pitchFamily="2" charset="77"/>
                        </a:rPr>
                        <a:t>Exempel 3</a:t>
                      </a:r>
                    </a:p>
                    <a:p>
                      <a:endParaRPr lang="sv-SE" sz="1200" b="1" dirty="0">
                        <a:latin typeface="Poppins" pitchFamily="2" charset="77"/>
                        <a:cs typeface="Poppins" pitchFamily="2" charset="77"/>
                      </a:endParaRPr>
                    </a:p>
                    <a:p>
                      <a:endParaRPr lang="sv-SE" sz="1200" dirty="0"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Systemtypsnitt normalt"/>
                        <a:buChar char="-"/>
                      </a:pPr>
                      <a:r>
                        <a:rPr lang="sv-SE" sz="1200" b="0" kern="1200" dirty="0">
                          <a:solidFill>
                            <a:schemeClr val="dk1"/>
                          </a:solidFill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Exempel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36215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6B5C1F6-B154-80EE-88BA-56DD9641D9CF}"/>
              </a:ext>
            </a:extLst>
          </p:cNvPr>
          <p:cNvSpPr txBox="1"/>
          <p:nvPr/>
        </p:nvSpPr>
        <p:spPr>
          <a:xfrm>
            <a:off x="716145" y="3621264"/>
            <a:ext cx="226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>
                <a:solidFill>
                  <a:srgbClr val="BF4923"/>
                </a:solidFill>
                <a:latin typeface="Poppins" pitchFamily="2" charset="77"/>
                <a:cs typeface="Poppins" pitchFamily="2" charset="77"/>
              </a:rPr>
              <a:t>-</a:t>
            </a:r>
          </a:p>
        </p:txBody>
      </p:sp>
      <p:sp>
        <p:nvSpPr>
          <p:cNvPr id="11" name="TextBox 21">
            <a:extLst>
              <a:ext uri="{FF2B5EF4-FFF2-40B4-BE49-F238E27FC236}">
                <a16:creationId xmlns:a16="http://schemas.microsoft.com/office/drawing/2014/main" id="{BF253925-6622-41AC-EFD1-192094179452}"/>
              </a:ext>
            </a:extLst>
          </p:cNvPr>
          <p:cNvSpPr txBox="1"/>
          <p:nvPr/>
        </p:nvSpPr>
        <p:spPr>
          <a:xfrm>
            <a:off x="-3153" y="3267417"/>
            <a:ext cx="11461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v-SE" dirty="0">
                <a:solidFill>
                  <a:schemeClr val="tx1"/>
                </a:solidFill>
                <a:latin typeface="Poppins" pitchFamily="2" charset="77"/>
                <a:cs typeface="Poppins" pitchFamily="2" charset="77"/>
              </a:rPr>
              <a:t>POL 1</a:t>
            </a:r>
            <a:endParaRPr lang="en-SE">
              <a:solidFill>
                <a:schemeClr val="tx1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2" name="TextBox 21">
            <a:extLst>
              <a:ext uri="{FF2B5EF4-FFF2-40B4-BE49-F238E27FC236}">
                <a16:creationId xmlns:a16="http://schemas.microsoft.com/office/drawing/2014/main" id="{797F12C0-3E15-1AE2-A084-0E1F94B50FA8}"/>
              </a:ext>
            </a:extLst>
          </p:cNvPr>
          <p:cNvSpPr txBox="1"/>
          <p:nvPr/>
        </p:nvSpPr>
        <p:spPr>
          <a:xfrm>
            <a:off x="11049037" y="3296556"/>
            <a:ext cx="117196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solidFill>
                  <a:schemeClr val="tx1"/>
                </a:solidFill>
                <a:latin typeface="Poppins" pitchFamily="2" charset="77"/>
                <a:cs typeface="Poppins" pitchFamily="2" charset="77"/>
              </a:rPr>
              <a:t>POL 2</a:t>
            </a:r>
            <a:endParaRPr lang="en-SE">
              <a:solidFill>
                <a:schemeClr val="tx1"/>
              </a:solidFill>
              <a:latin typeface="Poppins" pitchFamily="2" charset="77"/>
              <a:cs typeface="Poppins" pitchFamily="2" charset="77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B7782B0-E682-7409-7C39-72C00E9B0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1479" y="6152796"/>
            <a:ext cx="1089041" cy="504000"/>
          </a:xfrm>
          <a:prstGeom prst="rect">
            <a:avLst/>
          </a:prstGeom>
        </p:spPr>
      </p:pic>
      <p:sp>
        <p:nvSpPr>
          <p:cNvPr id="13" name="TextBox 7">
            <a:extLst>
              <a:ext uri="{FF2B5EF4-FFF2-40B4-BE49-F238E27FC236}">
                <a16:creationId xmlns:a16="http://schemas.microsoft.com/office/drawing/2014/main" id="{142ECB20-F07B-F092-7E00-5A58B274DB91}"/>
              </a:ext>
            </a:extLst>
          </p:cNvPr>
          <p:cNvSpPr txBox="1"/>
          <p:nvPr/>
        </p:nvSpPr>
        <p:spPr>
          <a:xfrm>
            <a:off x="698830" y="2974448"/>
            <a:ext cx="226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chemeClr val="accent6"/>
                </a:solidFill>
                <a:latin typeface="Poppins" pitchFamily="2" charset="77"/>
                <a:cs typeface="Poppins" pitchFamily="2" charset="77"/>
              </a:rPr>
              <a:t>+</a:t>
            </a:r>
            <a:endParaRPr lang="sv-SE" sz="1400" b="1" dirty="0">
              <a:solidFill>
                <a:schemeClr val="accent6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AFCF9601-91A8-A92E-9565-D60CF91B99A3}"/>
              </a:ext>
            </a:extLst>
          </p:cNvPr>
          <p:cNvSpPr txBox="1"/>
          <p:nvPr/>
        </p:nvSpPr>
        <p:spPr>
          <a:xfrm>
            <a:off x="11290798" y="3621264"/>
            <a:ext cx="226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>
                <a:solidFill>
                  <a:srgbClr val="BF4923"/>
                </a:solidFill>
                <a:latin typeface="Poppins" pitchFamily="2" charset="77"/>
                <a:cs typeface="Poppins" pitchFamily="2" charset="77"/>
              </a:rPr>
              <a:t>-</a:t>
            </a:r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A5AF03DD-C6D0-1B1F-8F92-84E790707EC7}"/>
              </a:ext>
            </a:extLst>
          </p:cNvPr>
          <p:cNvSpPr txBox="1"/>
          <p:nvPr/>
        </p:nvSpPr>
        <p:spPr>
          <a:xfrm>
            <a:off x="11273483" y="2974448"/>
            <a:ext cx="226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chemeClr val="accent6"/>
                </a:solidFill>
                <a:latin typeface="Poppins" pitchFamily="2" charset="77"/>
                <a:cs typeface="Poppins" pitchFamily="2" charset="77"/>
              </a:rPr>
              <a:t>+</a:t>
            </a:r>
            <a:endParaRPr lang="sv-SE" sz="1400" b="1" dirty="0">
              <a:solidFill>
                <a:schemeClr val="accent6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A0E09E04-1F02-47F4-F537-D25A9DCA5F14}"/>
              </a:ext>
            </a:extLst>
          </p:cNvPr>
          <p:cNvSpPr txBox="1"/>
          <p:nvPr/>
        </p:nvSpPr>
        <p:spPr>
          <a:xfrm>
            <a:off x="4325007" y="128384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800" dirty="0">
                <a:latin typeface="Montserrat" pitchFamily="2" charset="77"/>
              </a:rPr>
              <a:t>RUBRIK</a:t>
            </a:r>
            <a:endParaRPr lang="sv-SE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77703084"/>
      </p:ext>
    </p:extLst>
  </p:cSld>
  <p:clrMapOvr>
    <a:masterClrMapping/>
  </p:clrMapOvr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F687E70FE9A146969278D516AAD3BD" ma:contentTypeVersion="16" ma:contentTypeDescription="Skapa ett nytt dokument." ma:contentTypeScope="" ma:versionID="663270264ba786b104e5fad2c4f5cb19">
  <xsd:schema xmlns:xsd="http://www.w3.org/2001/XMLSchema" xmlns:xs="http://www.w3.org/2001/XMLSchema" xmlns:p="http://schemas.microsoft.com/office/2006/metadata/properties" xmlns:ns2="733bdfc8-586f-4b1a-871e-fd20b5f7b4ec" xmlns:ns3="82e536f5-c401-4be5-82ee-2f86be41765c" targetNamespace="http://schemas.microsoft.com/office/2006/metadata/properties" ma:root="true" ma:fieldsID="ee92fa89fd860079db57db778b2c6d4f" ns2:_="" ns3:_="">
    <xsd:import namespace="733bdfc8-586f-4b1a-871e-fd20b5f7b4ec"/>
    <xsd:import namespace="82e536f5-c401-4be5-82ee-2f86be4176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bdfc8-586f-4b1a-871e-fd20b5f7b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02bf0b4c-03e0-4623-a8e9-6df4b84e98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536f5-c401-4be5-82ee-2f86be41765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367199c-67f4-4763-bcf8-513c840a6061}" ma:internalName="TaxCatchAll" ma:showField="CatchAllData" ma:web="82e536f5-c401-4be5-82ee-2f86be4176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2e536f5-c401-4be5-82ee-2f86be41765c">
      <UserInfo>
        <DisplayName>Helena  Timander</DisplayName>
        <AccountId>13</AccountId>
        <AccountType/>
      </UserInfo>
    </SharedWithUsers>
    <lcf76f155ced4ddcb4097134ff3c332f xmlns="733bdfc8-586f-4b1a-871e-fd20b5f7b4ec">
      <Terms xmlns="http://schemas.microsoft.com/office/infopath/2007/PartnerControls"/>
    </lcf76f155ced4ddcb4097134ff3c332f>
    <TaxCatchAll xmlns="82e536f5-c401-4be5-82ee-2f86be41765c" xsi:nil="true"/>
  </documentManagement>
</p:properties>
</file>

<file path=customXml/itemProps1.xml><?xml version="1.0" encoding="utf-8"?>
<ds:datastoreItem xmlns:ds="http://schemas.openxmlformats.org/officeDocument/2006/customXml" ds:itemID="{D265FBBE-9F5D-41FD-8B14-49B78B49A49C}"/>
</file>

<file path=customXml/itemProps2.xml><?xml version="1.0" encoding="utf-8"?>
<ds:datastoreItem xmlns:ds="http://schemas.openxmlformats.org/officeDocument/2006/customXml" ds:itemID="{53AD9BAD-A533-4E1F-957B-AC1D9A612B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91144D-F5D1-4F27-B79F-82985BAC9C95}">
  <ds:schemaRefs>
    <ds:schemaRef ds:uri="http://purl.org/dc/dcmitype/"/>
    <ds:schemaRef ds:uri="733bdfc8-586f-4b1a-871e-fd20b5f7b4ec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82e536f5-c401-4be5-82ee-2f86be41765c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</Words>
  <Application>Microsoft Macintosh PowerPoint</Application>
  <PresentationFormat>Bredbild</PresentationFormat>
  <Paragraphs>11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Poppins</vt:lpstr>
      <vt:lpstr>Systemtypsnitt normalt</vt:lpstr>
      <vt:lpstr>Anpassad formgivning</vt:lpstr>
      <vt:lpstr>1_Office Theme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Ledargymmet Takeoff</dc:title>
  <dc:creator>Helena Timander</dc:creator>
  <cp:lastModifiedBy>Helena  Timander</cp:lastModifiedBy>
  <cp:revision>9</cp:revision>
  <cp:lastPrinted>2022-07-24T15:52:27Z</cp:lastPrinted>
  <dcterms:created xsi:type="dcterms:W3CDTF">2022-01-24T14:04:17Z</dcterms:created>
  <dcterms:modified xsi:type="dcterms:W3CDTF">2023-04-26T08:03:14Z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0x01010023F687E70FE9A146969278D516AAD3BD</vt:lpwstr>
  </property>
  <property fmtid="{D5CDD505-2E9C-101B-9397-08002B2CF9AE}" pid="3" name="MediaServiceImageTags">
    <vt:lpwstr/>
  </property>
</Properties>
</file>